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80" r:id="rId3"/>
    <p:sldId id="277" r:id="rId4"/>
    <p:sldId id="303" r:id="rId5"/>
    <p:sldId id="311" r:id="rId6"/>
    <p:sldId id="28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5" autoAdjust="0"/>
    <p:restoredTop sz="94671"/>
  </p:normalViewPr>
  <p:slideViewPr>
    <p:cSldViewPr snapToGrid="0">
      <p:cViewPr>
        <p:scale>
          <a:sx n="68" d="100"/>
          <a:sy n="68" d="100"/>
        </p:scale>
        <p:origin x="8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hyperlink" Target="mailto:kristch1@Richmond.k12.ga.us" TargetMode="External"/><Relationship Id="rId4" Type="http://schemas.openxmlformats.org/officeDocument/2006/relationships/hyperlink" Target="http://www.pngall.com/communication-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hyperlink" Target="https://www.rcboe.org/Domain/16265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112E4-1023-4FBE-9D69-8A75B59A9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48763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  <a:t>Dr. Christopher Kristich</a:t>
            </a:r>
            <a:br>
              <a:rPr lang="en-US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</a:br>
            <a:r>
              <a:rPr lang="en-US" dirty="0">
                <a:solidFill>
                  <a:srgbClr val="0070C0"/>
                </a:solidFill>
                <a:latin typeface="Footlight MT Light"/>
                <a:ea typeface="+mj-lt"/>
                <a:cs typeface="+mj-lt"/>
              </a:rPr>
              <a:t>Band/General Music Teacher</a:t>
            </a:r>
            <a:br>
              <a:rPr lang="en-US" dirty="0">
                <a:solidFill>
                  <a:srgbClr val="0070C0"/>
                </a:solidFill>
                <a:latin typeface="Gigi"/>
                <a:ea typeface="+mj-lt"/>
                <a:cs typeface="+mj-lt"/>
              </a:rPr>
            </a:br>
            <a:endParaRPr lang="en-US" dirty="0">
              <a:ea typeface="+mj-lt"/>
              <a:cs typeface="+mj-lt"/>
            </a:endParaRPr>
          </a:p>
          <a:p>
            <a:pPr algn="ctr"/>
            <a:endParaRPr lang="en-US" dirty="0">
              <a:ea typeface="+mj-lt"/>
              <a:cs typeface="+mj-lt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4540BB-9241-4193-A445-77DA9B564C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63C10E-084F-4F2D-826E-09D084FD3F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0285" y="1946978"/>
            <a:ext cx="4514567" cy="37279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4C64990-050F-4A97-B579-14ADBAF704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3717" y="2188339"/>
            <a:ext cx="2761054" cy="32452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442056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4024">
        <p15:prstTrans prst="curtains"/>
      </p:transition>
    </mc:Choice>
    <mc:Fallback xmlns="">
      <p:transition spd="slow" advTm="402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6385B-499F-42CE-AB9F-9916D004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>
                <a:latin typeface="Footlight MT Light"/>
              </a:rPr>
              <a:t>My Contact Information </a:t>
            </a:r>
          </a:p>
        </p:txBody>
      </p:sp>
      <p:pic>
        <p:nvPicPr>
          <p:cNvPr id="5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05FFB3AF-2C52-4086-9489-F6163203BD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-780000">
            <a:off x="1245079" y="2179537"/>
            <a:ext cx="3447689" cy="2728965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35C4AE9-BFF5-4A59-AABC-5421A5271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5352" y="2015732"/>
            <a:ext cx="5649502" cy="3450613"/>
          </a:xfrm>
        </p:spPr>
        <p:txBody>
          <a:bodyPr>
            <a:normAutofit/>
          </a:bodyPr>
          <a:lstStyle/>
          <a:p>
            <a:r>
              <a:rPr lang="en-US" sz="3200" dirty="0">
                <a:hlinkClick r:id="rId5"/>
              </a:rPr>
              <a:t>kristch1@Richmond.k12.ga.us</a:t>
            </a:r>
            <a:endParaRPr lang="en-US" sz="3200" dirty="0"/>
          </a:p>
          <a:p>
            <a:r>
              <a:rPr lang="en-US" sz="3200" dirty="0"/>
              <a:t>School Number 706-737-7288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917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Tm="6086">
        <p14:glitter pattern="hexagon"/>
      </p:transition>
    </mc:Choice>
    <mc:Fallback xmlns="">
      <p:transition spd="slow" advTm="60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04645-29F2-4E31-BFC4-4E612F666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>
                <a:latin typeface="Baskerville Old Face"/>
                <a:cs typeface="AngsanaUPC"/>
              </a:rPr>
              <a:t>Daily Schedule</a:t>
            </a:r>
            <a:endParaRPr lang="en-US" sz="4800">
              <a:latin typeface="Baskerville Old Face"/>
              <a:cs typeface="AngsanaUPC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101EC-8CD2-47FE-AC7E-1455593DD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 rot="20640000">
            <a:off x="1365888" y="2160791"/>
            <a:ext cx="3185197" cy="3018321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b="1">
              <a:ea typeface="+mn-lt"/>
              <a:cs typeface="+mn-lt"/>
            </a:endParaRPr>
          </a:p>
          <a:p>
            <a:endParaRPr lang="en-US" sz="3600">
              <a:latin typeface="Bookman Old Style"/>
            </a:endParaRPr>
          </a:p>
          <a:p>
            <a:endParaRPr lang="en-US" sz="3600">
              <a:latin typeface="Bookman Old Style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A5901-E9C3-4109-8013-CF8B3BE99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9780" y="2059951"/>
            <a:ext cx="5138425" cy="374449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ea typeface="+mn-lt"/>
                <a:cs typeface="+mn-lt"/>
              </a:rPr>
              <a:t>9:15-11:10, Planning/Meetings</a:t>
            </a:r>
          </a:p>
          <a:p>
            <a:r>
              <a:rPr lang="en-US" sz="2400" dirty="0">
                <a:ea typeface="+mn-lt"/>
                <a:cs typeface="+mn-lt"/>
              </a:rPr>
              <a:t>11:10-12:25, 7</a:t>
            </a:r>
            <a:r>
              <a:rPr lang="en-US" sz="2400" baseline="30000" dirty="0">
                <a:ea typeface="+mn-lt"/>
                <a:cs typeface="+mn-lt"/>
              </a:rPr>
              <a:t>th</a:t>
            </a:r>
            <a:r>
              <a:rPr lang="en-US" sz="2400" dirty="0">
                <a:ea typeface="+mn-lt"/>
                <a:cs typeface="+mn-lt"/>
              </a:rPr>
              <a:t> Grade</a:t>
            </a:r>
          </a:p>
          <a:p>
            <a:r>
              <a:rPr lang="en-US" sz="2400" dirty="0">
                <a:ea typeface="+mn-lt"/>
                <a:cs typeface="+mn-lt"/>
              </a:rPr>
              <a:t>12:45-2:00, 6</a:t>
            </a:r>
            <a:r>
              <a:rPr lang="en-US" sz="2400" baseline="30000" dirty="0">
                <a:ea typeface="+mn-lt"/>
                <a:cs typeface="+mn-lt"/>
              </a:rPr>
              <a:t>th</a:t>
            </a:r>
            <a:r>
              <a:rPr lang="en-US" sz="2400" dirty="0">
                <a:ea typeface="+mn-lt"/>
                <a:cs typeface="+mn-lt"/>
              </a:rPr>
              <a:t> Grade</a:t>
            </a:r>
          </a:p>
          <a:p>
            <a:r>
              <a:rPr lang="en-US" sz="2400" dirty="0"/>
              <a:t>2:45-4:05, 8</a:t>
            </a:r>
            <a:r>
              <a:rPr lang="en-US" sz="2400" baseline="30000" dirty="0"/>
              <a:t>th</a:t>
            </a:r>
            <a:r>
              <a:rPr lang="en-US" sz="2400" dirty="0"/>
              <a:t> Grade</a:t>
            </a:r>
          </a:p>
          <a:p>
            <a:endParaRPr lang="en-US" dirty="0"/>
          </a:p>
        </p:txBody>
      </p:sp>
      <p:pic>
        <p:nvPicPr>
          <p:cNvPr id="12" name="Graphic 12" descr="List">
            <a:extLst>
              <a:ext uri="{FF2B5EF4-FFF2-40B4-BE49-F238E27FC236}">
                <a16:creationId xmlns:a16="http://schemas.microsoft.com/office/drawing/2014/main" id="{AC1BE7F0-C453-42C4-B24D-0614FA8615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-900000">
            <a:off x="1095082" y="2067943"/>
            <a:ext cx="3502323" cy="36460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73695226"/>
      </p:ext>
    </p:extLst>
  </p:cSld>
  <p:clrMapOvr>
    <a:masterClrMapping/>
  </p:clrMapOvr>
  <p:transition spd="slow" advTm="583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askerville Old Face" panose="02020602080505020303" pitchFamily="18" charset="0"/>
                <a:ea typeface="+mj-lt"/>
                <a:cs typeface="+mj-lt"/>
              </a:rPr>
              <a:t>CHECKOUT MY WEBSITE TO VIEW THE FOLLOWING INFORMATION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Baskerville Old Face" panose="02020602080505020303" pitchFamily="18" charset="0"/>
              </a:rPr>
              <a:t>Class Syllabus/Supply List</a:t>
            </a:r>
          </a:p>
          <a:p>
            <a:r>
              <a:rPr lang="en-US" sz="3600" dirty="0">
                <a:latin typeface="Baskerville Old Face" panose="02020602080505020303" pitchFamily="18" charset="0"/>
              </a:rPr>
              <a:t>Resources</a:t>
            </a:r>
          </a:p>
          <a:p>
            <a:r>
              <a:rPr lang="en-US" sz="3600" dirty="0">
                <a:latin typeface="Baskerville Old Face" panose="02020602080505020303" pitchFamily="18" charset="0"/>
                <a:ea typeface="+mn-lt"/>
                <a:cs typeface="+mn-lt"/>
              </a:rPr>
              <a:t>Additional Information</a:t>
            </a:r>
          </a:p>
          <a:p>
            <a:endParaRPr lang="en-US" sz="36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12356"/>
      </p:ext>
    </p:extLst>
  </p:cSld>
  <p:clrMapOvr>
    <a:masterClrMapping/>
  </p:clrMapOvr>
  <p:transition spd="slow" advTm="4417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06763-14A4-4920-B266-8438E5324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Arrival and Dismissal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72D31-5CA7-4BE4-94DA-C6B9E83877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20170"/>
            <a:ext cx="4803127" cy="36902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i="1" dirty="0">
                <a:latin typeface="FrankRuehl"/>
                <a:cs typeface="FrankRuehl"/>
              </a:rPr>
              <a:t>Morning Arrival</a:t>
            </a:r>
          </a:p>
          <a:p>
            <a:r>
              <a:rPr lang="en-US" dirty="0">
                <a:ea typeface="+mn-lt"/>
                <a:cs typeface="+mn-lt"/>
              </a:rPr>
              <a:t>Drop off your child on Dragons Way behind the school</a:t>
            </a:r>
          </a:p>
          <a:p>
            <a:r>
              <a:rPr lang="en-US" dirty="0"/>
              <a:t>Morning Drop off time for car riders 8:45 A.M.</a:t>
            </a:r>
          </a:p>
          <a:p>
            <a:r>
              <a:rPr lang="en-US" dirty="0"/>
              <a:t>Early drop off students are unsupervised. Please remain with your child until 8:45 A.M. when teachers report for duty. 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19DEE5-69CF-4AA8-8933-FF4BD04BC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820" y="2017343"/>
            <a:ext cx="5444322" cy="34415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i="1" dirty="0">
                <a:latin typeface="FrankRuehl"/>
                <a:cs typeface="FrankRuehl"/>
              </a:rPr>
              <a:t>Afternoon  Dismissal </a:t>
            </a:r>
          </a:p>
          <a:p>
            <a:r>
              <a:rPr lang="en-US" dirty="0"/>
              <a:t>Bus riders will report to bus loading zone</a:t>
            </a:r>
          </a:p>
          <a:p>
            <a:r>
              <a:rPr lang="en-US" dirty="0"/>
              <a:t>Walkers are dismissed from the bus loading zone where the crossing guard is located</a:t>
            </a:r>
          </a:p>
          <a:p>
            <a:r>
              <a:rPr lang="en-US" dirty="0"/>
              <a:t>Car Riders pick up time 4:05 p.m.</a:t>
            </a:r>
          </a:p>
        </p:txBody>
      </p:sp>
    </p:spTree>
    <p:extLst>
      <p:ext uri="{BB962C8B-B14F-4D97-AF65-F5344CB8AC3E}">
        <p14:creationId xmlns:p14="http://schemas.microsoft.com/office/powerpoint/2010/main" val="2977271390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790E1-C0A8-4FD3-8AC8-5E21DB0B4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RCSS Learning Platform and Canvas </a:t>
            </a:r>
          </a:p>
        </p:txBody>
      </p:sp>
      <p:pic>
        <p:nvPicPr>
          <p:cNvPr id="4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737B739-322D-4595-B65A-3077BF56CF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77636" y="2203553"/>
            <a:ext cx="1861969" cy="1883538"/>
          </a:xfrm>
        </p:spPr>
      </p:pic>
      <p:pic>
        <p:nvPicPr>
          <p:cNvPr id="5" name="Picture 5" descr="A close up of a device&#10;&#10;Description automatically generated">
            <a:extLst>
              <a:ext uri="{FF2B5EF4-FFF2-40B4-BE49-F238E27FC236}">
                <a16:creationId xmlns:a16="http://schemas.microsoft.com/office/drawing/2014/main" id="{E5E0BDF2-A4E6-4760-A93B-7F1CF824D7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4194" y="2172576"/>
            <a:ext cx="1768981" cy="18903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26CA9D-CE23-4C53-BE42-4A17B6480CB2}"/>
              </a:ext>
            </a:extLst>
          </p:cNvPr>
          <p:cNvSpPr txBox="1"/>
          <p:nvPr/>
        </p:nvSpPr>
        <p:spPr>
          <a:xfrm>
            <a:off x="3796144" y="4562990"/>
            <a:ext cx="337101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Click link to watch Tutorial Video 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5"/>
              </a:rPr>
              <a:t>https://www.rcboe.org/Domain/16265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6A8C43-1A3C-4D64-9C4C-865855B221B0}"/>
              </a:ext>
            </a:extLst>
          </p:cNvPr>
          <p:cNvSpPr txBox="1"/>
          <p:nvPr/>
        </p:nvSpPr>
        <p:spPr>
          <a:xfrm>
            <a:off x="693693" y="4535696"/>
            <a:ext cx="320327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Your child will login through Launch Pad to access RCBOE Canvas.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22617B-0C59-4FDA-A5DA-0AADDB6DF990}"/>
              </a:ext>
            </a:extLst>
          </p:cNvPr>
          <p:cNvSpPr txBox="1"/>
          <p:nvPr/>
        </p:nvSpPr>
        <p:spPr>
          <a:xfrm>
            <a:off x="7062047" y="1975532"/>
            <a:ext cx="4696691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/>
              <a:t>New to the Richmond County</a:t>
            </a:r>
            <a:r>
              <a:rPr lang="en-US" sz="2000" dirty="0"/>
              <a:t> 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Go to rcboe.org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Click Student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Click Launch Pad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27437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8244">
        <p15:prstTrans prst="wind"/>
      </p:transition>
    </mc:Choice>
    <mc:Fallback xmlns="">
      <p:transition spd="slow" advTm="82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.3|1.7"/>
</p:tagLst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1338</TotalTime>
  <Words>213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AngsanaUPC</vt:lpstr>
      <vt:lpstr>Arial</vt:lpstr>
      <vt:lpstr>Baskerville Old Face</vt:lpstr>
      <vt:lpstr>Bookman Old Style</vt:lpstr>
      <vt:lpstr>Footlight MT Light</vt:lpstr>
      <vt:lpstr>FrankRuehl</vt:lpstr>
      <vt:lpstr>Gigi</vt:lpstr>
      <vt:lpstr>Gill Sans MT</vt:lpstr>
      <vt:lpstr>Gallery</vt:lpstr>
      <vt:lpstr>Dr. Christopher Kristich Band/General Music Teacher  </vt:lpstr>
      <vt:lpstr>My Contact Information </vt:lpstr>
      <vt:lpstr>Daily Schedule</vt:lpstr>
      <vt:lpstr>CHECKOUT MY WEBSITE TO VIEW THE FOLLOWING INFORMATION</vt:lpstr>
      <vt:lpstr>Arrival and Dismissal </vt:lpstr>
      <vt:lpstr>RCSS Learning Platform and Canvas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Arnold, Latasha</dc:creator>
  <cp:lastModifiedBy>Kristich, Christopher</cp:lastModifiedBy>
  <cp:revision>641</cp:revision>
  <dcterms:created xsi:type="dcterms:W3CDTF">2020-08-03T17:10:01Z</dcterms:created>
  <dcterms:modified xsi:type="dcterms:W3CDTF">2024-08-02T16:37:23Z</dcterms:modified>
</cp:coreProperties>
</file>